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0773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B102-2109-44BE-87CC-D4731EEFEB3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D0A31-5396-4CB7-8BA4-35DC383C4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4B102-2109-44BE-87CC-D4731EEFEB3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D0A31-5396-4CB7-8BA4-35DC383C4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2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Perspectives on Personalizing Therapy in Knee Osteoarthritis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7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Impact of Repeated IA Injection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Impact of Repeated IA Injection (cont)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Patient Case #2</a:t>
            </a:r>
            <a:br>
              <a:rPr lang="en-US" sz="3200" smtClean="0"/>
            </a:br>
            <a:r>
              <a:rPr lang="en-US" sz="2800" i="1" smtClean="0"/>
              <a:t>78-Year-Old Woman With Knee Pain and Comorbidities</a:t>
            </a:r>
            <a:endParaRPr lang="en-US" sz="28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#2</a:t>
            </a:r>
            <a:br>
              <a:rPr lang="en-US" smtClean="0"/>
            </a:br>
            <a:r>
              <a:rPr lang="en-US" sz="2700" i="1" smtClean="0"/>
              <a:t>78-Year-Old Woman With Knee Pain and Comorbidities (cont)</a:t>
            </a:r>
            <a:endParaRPr lang="en-US" sz="27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#2</a:t>
            </a:r>
            <a:br>
              <a:rPr lang="en-US" smtClean="0"/>
            </a:br>
            <a:r>
              <a:rPr lang="en-US" sz="3200" i="1" smtClean="0"/>
              <a:t>Imaging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2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#2</a:t>
            </a:r>
            <a:br>
              <a:rPr lang="en-US" smtClean="0"/>
            </a:br>
            <a:r>
              <a:rPr lang="en-US" sz="3200" i="1" smtClean="0"/>
              <a:t>Treatment Recommendations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3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#2</a:t>
            </a:r>
            <a:br>
              <a:rPr lang="en-US" smtClean="0"/>
            </a:br>
            <a:r>
              <a:rPr lang="en-US" sz="3200" i="1" smtClean="0"/>
              <a:t>What if Both Knees Need Treatment?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7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#2</a:t>
            </a:r>
            <a:br>
              <a:rPr lang="en-US" smtClean="0"/>
            </a:br>
            <a:r>
              <a:rPr lang="en-US" sz="3200" i="1" smtClean="0"/>
              <a:t>BMI and Knee Replacement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Employing Guidelines in Clinical Practice</a:t>
            </a:r>
            <a:endParaRPr lang="en-US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0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#3</a:t>
            </a:r>
            <a:br>
              <a:rPr lang="en-US" smtClean="0"/>
            </a:br>
            <a:r>
              <a:rPr lang="en-US" sz="2900" i="1" smtClean="0"/>
              <a:t>64-Year-Old Woman With Unresponsive Severe Knee Pain</a:t>
            </a:r>
            <a:endParaRPr lang="en-US" sz="29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3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#3</a:t>
            </a:r>
            <a:br>
              <a:rPr lang="en-US" smtClean="0"/>
            </a:br>
            <a:r>
              <a:rPr lang="en-US" sz="2600" i="1" smtClean="0"/>
              <a:t>64-Year-Old Woman With Unresponsive Severe Knee Pain (cont)</a:t>
            </a:r>
            <a:endParaRPr lang="en-US" sz="26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1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#3</a:t>
            </a:r>
            <a:br>
              <a:rPr lang="en-US" smtClean="0"/>
            </a:br>
            <a:r>
              <a:rPr lang="en-US" sz="3200" i="1" smtClean="0"/>
              <a:t>Imaging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#3</a:t>
            </a:r>
            <a:br>
              <a:rPr lang="en-US" smtClean="0"/>
            </a:br>
            <a:r>
              <a:rPr lang="en-US" sz="3200" i="1" smtClean="0"/>
              <a:t>Treatment Recommendations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3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#3</a:t>
            </a:r>
            <a:br>
              <a:rPr lang="en-US" smtClean="0"/>
            </a:br>
            <a:r>
              <a:rPr lang="en-US" sz="3200" i="1" smtClean="0"/>
              <a:t>Prehabilitation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7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Abbreviations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Abbreviations (cont)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Decision-Making and OA</a:t>
            </a:r>
            <a:endParaRPr lang="en-US" sz="32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0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48-Year-Old Man With Knee Pain</a:t>
            </a:r>
            <a:endParaRPr lang="en-US" sz="32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48-Year-Old Man With Knee Pain (cont)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6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Imaging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Treatment Recommendations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Efficacy and Safety of Treatments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0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Patient Case #1</a:t>
            </a:r>
            <a:br>
              <a:rPr lang="en-US" smtClean="0"/>
            </a:br>
            <a:r>
              <a:rPr lang="en-US" sz="3200" i="1" smtClean="0"/>
              <a:t>Long- vs Short-Term Goals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On-screen Show (4:3)</PresentationFormat>
  <Paragraphs>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Real-World Perspectives on Personalizing Therapy in Knee Osteoarthritis</vt:lpstr>
      <vt:lpstr>PowerPoint Presentation</vt:lpstr>
      <vt:lpstr>Shared Decision-Making and OA</vt:lpstr>
      <vt:lpstr>Patient Case #1 48-Year-Old Man With Knee Pain</vt:lpstr>
      <vt:lpstr>Patient Case #1 48-Year-Old Man With Knee Pain (cont)</vt:lpstr>
      <vt:lpstr>Patient Case #1 Imaging</vt:lpstr>
      <vt:lpstr>Patient Case #1 Treatment Recommendations</vt:lpstr>
      <vt:lpstr>  Patient Case #1 Efficacy and Safety of Treatments</vt:lpstr>
      <vt:lpstr>Patient Case #1 Long- vs Short-Term Goals</vt:lpstr>
      <vt:lpstr>Patient Case #1 Impact of Repeated IA Injection</vt:lpstr>
      <vt:lpstr>Patient Case #1 Impact of Repeated IA Injection (cont)</vt:lpstr>
      <vt:lpstr>Patient Case #2 78-Year-Old Woman With Knee Pain and Comorbidities</vt:lpstr>
      <vt:lpstr>Patient Case #2 78-Year-Old Woman With Knee Pain and Comorbidities (cont)</vt:lpstr>
      <vt:lpstr>Patient Case #2 Imaging</vt:lpstr>
      <vt:lpstr>Patient Case #2 Treatment Recommendations</vt:lpstr>
      <vt:lpstr>Patient Case #2 What if Both Knees Need Treatment?</vt:lpstr>
      <vt:lpstr>Patient Case #2 BMI and Knee Replacement</vt:lpstr>
      <vt:lpstr>Employing Guidelines in Clinical Practice</vt:lpstr>
      <vt:lpstr>Patient Case #3 64-Year-Old Woman With Unresponsive Severe Knee Pain</vt:lpstr>
      <vt:lpstr>Patient Case #3 64-Year-Old Woman With Unresponsive Severe Knee Pain (cont)</vt:lpstr>
      <vt:lpstr>Patient Case #3 Imaging</vt:lpstr>
      <vt:lpstr>Patient Case #3 Treatment Recommendations</vt:lpstr>
      <vt:lpstr>Patient Case #3 Prehabilitation</vt:lpstr>
      <vt:lpstr>Concluding Remarks</vt:lpstr>
      <vt:lpstr>Abbreviations</vt:lpstr>
      <vt:lpstr>Abbreviations (cont)</vt:lpstr>
    </vt:vector>
  </TitlesOfParts>
  <Company>WebMD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Real-World Perspectives on Personalizing Therapy in Knee Osteoarthritis</dc:title>
  <dc:creator>Berkoff, Mara</dc:creator>
  <cp:lastModifiedBy>Berkoff, Mara</cp:lastModifiedBy>
  <cp:revision>1</cp:revision>
  <dcterms:created xsi:type="dcterms:W3CDTF">2020-03-05T16:05:58Z</dcterms:created>
  <dcterms:modified xsi:type="dcterms:W3CDTF">2020-03-05T16:05:58Z</dcterms:modified>
</cp:coreProperties>
</file>